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9"/>
  </p:notesMasterIdLst>
  <p:handoutMasterIdLst>
    <p:handoutMasterId r:id="rId31"/>
  </p:handoutMasterIdLst>
  <p:sldIdLst>
    <p:sldId id="396" r:id="rId5"/>
    <p:sldId id="642" r:id="rId6"/>
    <p:sldId id="737" r:id="rId7"/>
    <p:sldId id="711" r:id="rId8"/>
    <p:sldId id="713" r:id="rId9"/>
    <p:sldId id="714" r:id="rId10"/>
    <p:sldId id="739" r:id="rId11"/>
    <p:sldId id="740" r:id="rId12"/>
    <p:sldId id="718" r:id="rId13"/>
    <p:sldId id="741" r:id="rId14"/>
    <p:sldId id="720" r:id="rId15"/>
    <p:sldId id="685" r:id="rId16"/>
    <p:sldId id="686" r:id="rId17"/>
    <p:sldId id="687" r:id="rId18"/>
    <p:sldId id="689" r:id="rId19"/>
    <p:sldId id="699" r:id="rId20"/>
    <p:sldId id="690" r:id="rId21"/>
    <p:sldId id="700" r:id="rId22"/>
    <p:sldId id="692" r:id="rId23"/>
    <p:sldId id="693" r:id="rId24"/>
    <p:sldId id="694" r:id="rId25"/>
    <p:sldId id="695" r:id="rId26"/>
    <p:sldId id="696" r:id="rId27"/>
    <p:sldId id="697" r:id="rId28"/>
    <p:sldId id="761" r:id="rId30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/>
    <p:restoredTop sz="94634"/>
  </p:normalViewPr>
  <p:slideViewPr>
    <p:cSldViewPr showGuides="1">
      <p:cViewPr>
        <p:scale>
          <a:sx n="92" d="100"/>
          <a:sy n="92" d="100"/>
        </p:scale>
        <p:origin x="456" y="720"/>
      </p:cViewPr>
      <p:guideLst>
        <p:guide orient="horz" pos="1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791528" y="366395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7653" name="文本框 11"/>
          <p:cNvSpPr txBox="1"/>
          <p:nvPr/>
        </p:nvSpPr>
        <p:spPr>
          <a:xfrm>
            <a:off x="611736" y="4450425"/>
            <a:ext cx="1744663" cy="6224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我的实习</a:t>
            </a:r>
            <a:r>
              <a:rPr lang="en-US" altLang="zh-CN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endParaRPr lang="en-US" altLang="zh-CN" sz="1400" b="0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4" name="文本框 17"/>
          <p:cNvSpPr txBox="1"/>
          <p:nvPr/>
        </p:nvSpPr>
        <p:spPr>
          <a:xfrm>
            <a:off x="2098318" y="4450425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59" name="文本框 20"/>
          <p:cNvSpPr txBox="1"/>
          <p:nvPr/>
        </p:nvSpPr>
        <p:spPr>
          <a:xfrm>
            <a:off x="3988444" y="4452012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0" name="文本框 22"/>
          <p:cNvSpPr txBox="1"/>
          <p:nvPr/>
        </p:nvSpPr>
        <p:spPr>
          <a:xfrm>
            <a:off x="5652072" y="4452012"/>
            <a:ext cx="1798638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7661" name="文本框 29"/>
          <p:cNvSpPr txBox="1"/>
          <p:nvPr/>
        </p:nvSpPr>
        <p:spPr>
          <a:xfrm>
            <a:off x="7453675" y="4317981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218" y="591461"/>
            <a:ext cx="1720667" cy="3726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55" y="591462"/>
            <a:ext cx="1720667" cy="3726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16" y="591462"/>
            <a:ext cx="1720667" cy="372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577" y="591462"/>
            <a:ext cx="1720667" cy="372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614" y="591461"/>
            <a:ext cx="1720668" cy="37265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8674" name="文本框 11"/>
          <p:cNvSpPr txBox="1"/>
          <p:nvPr/>
        </p:nvSpPr>
        <p:spPr>
          <a:xfrm>
            <a:off x="1070633" y="4461876"/>
            <a:ext cx="1746250" cy="3445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75" name="文本框 17"/>
          <p:cNvSpPr txBox="1"/>
          <p:nvPr/>
        </p:nvSpPr>
        <p:spPr>
          <a:xfrm>
            <a:off x="3927709" y="4371870"/>
            <a:ext cx="2084387" cy="624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发送至企业导师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6822150" y="4371870"/>
            <a:ext cx="1746250" cy="932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 smtClean="0">
                <a:latin typeface="文鼎中楷体" panose="03000600000000000000" charset="-122"/>
                <a:ea typeface="文鼎中楷体" panose="03000600000000000000" charset="-122"/>
              </a:rPr>
              <a:t>企业导师验证码通过</a:t>
            </a:r>
            <a:r>
              <a:rPr lang="en-US" altLang="zh-CN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sz="1400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评价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6599238" y="16160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  <a:endParaRPr lang="zh-CN" altLang="en-US" sz="1400" b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57820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45" y="57820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47" y="579936"/>
            <a:ext cx="1709313" cy="3701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3.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  <a:endParaRPr lang="en-US" altLang="zh-CN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5607050" y="681990"/>
            <a:ext cx="1125220" cy="8547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  <a:endParaRPr lang="zh-CN" altLang="en-US" sz="18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endParaRPr kumimoji="0" lang="en-US" altLang="zh-CN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366645" y="2121535"/>
            <a:ext cx="900430" cy="2705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067300" y="4147185"/>
            <a:ext cx="720090" cy="4946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049395" y="2058035"/>
            <a:ext cx="314960" cy="134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777355" y="4191635"/>
            <a:ext cx="681990" cy="4616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276796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83083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7542530" y="1626870"/>
            <a:ext cx="269875" cy="5397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5876925" y="4084955"/>
            <a:ext cx="327025" cy="3327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>
            <a:stCxn id="11" idx="2"/>
          </p:cNvCxnSpPr>
          <p:nvPr/>
        </p:nvCxnSpPr>
        <p:spPr>
          <a:xfrm>
            <a:off x="3028315" y="2286000"/>
            <a:ext cx="373380" cy="1504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27140" y="4146550"/>
            <a:ext cx="855345" cy="6299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2830" y="2724150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  <a:endParaRPr kumimoji="0" lang="zh-CN" altLang="en-US" b="0" kern="1200" cap="none" spc="0" normalizeH="0" baseline="0" noProof="0">
              <a:solidFill>
                <a:srgbClr val="DF00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63925" y="594995"/>
            <a:ext cx="118110" cy="221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7529830" y="1771015"/>
            <a:ext cx="22542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349625" y="4470400"/>
            <a:ext cx="441325" cy="3702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6200"/>
            <a:ext cx="2462530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微信小程序操作指南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  <a:endParaRPr lang="zh-CN" altLang="en-US" sz="1400">
              <a:solidFill>
                <a:schemeClr val="tx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6870" name="文本框 14"/>
          <p:cNvSpPr txBox="1"/>
          <p:nvPr/>
        </p:nvSpPr>
        <p:spPr>
          <a:xfrm>
            <a:off x="858838" y="17716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746760" y="1356995"/>
            <a:ext cx="281305" cy="4921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  <a:endParaRPr kumimoji="0" lang="zh-CN" altLang="en-US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836930" y="3877310"/>
            <a:ext cx="283845" cy="4997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7447280" y="3150870"/>
            <a:ext cx="274955" cy="2762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925060" y="3230245"/>
            <a:ext cx="146685" cy="1625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>
            <a:stCxn id="38922" idx="3"/>
          </p:cNvCxnSpPr>
          <p:nvPr/>
        </p:nvCxnSpPr>
        <p:spPr>
          <a:xfrm flipV="1">
            <a:off x="7573645" y="1896745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196975" y="1896745"/>
            <a:ext cx="53975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5292090" y="4236720"/>
            <a:ext cx="13525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51689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>
            <a:stCxn id="39941" idx="2"/>
          </p:cNvCxnSpPr>
          <p:nvPr/>
        </p:nvCxnSpPr>
        <p:spPr>
          <a:xfrm flipH="1">
            <a:off x="1151890" y="425704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76675" y="199644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632065" y="3201670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44259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27100" y="2032000"/>
            <a:ext cx="62992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37400" y="140144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75776"/>
          <p:cNvSpPr/>
          <p:nvPr/>
        </p:nvSpPr>
        <p:spPr>
          <a:xfrm>
            <a:off x="0" y="-20637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3001048075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8" name="矩形 75777"/>
          <p:cNvSpPr/>
          <p:nvPr/>
        </p:nvSpPr>
        <p:spPr>
          <a:xfrm>
            <a:off x="6661150" y="2216150"/>
            <a:ext cx="1108075" cy="49847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t">
            <a:spAutoFit/>
          </a:bodyPr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任意多边形 75779"/>
          <p:cNvSpPr/>
          <p:nvPr/>
        </p:nvSpPr>
        <p:spPr>
          <a:xfrm>
            <a:off x="615950" y="349250"/>
            <a:ext cx="6562725" cy="4422775"/>
          </a:xfrm>
          <a:custGeom>
            <a:avLst/>
            <a:gdLst/>
            <a:ahLst/>
            <a:cxnLst>
              <a:cxn ang="0">
                <a:pos x="1993951408" y="613962237"/>
              </a:cxn>
              <a:cxn ang="0">
                <a:pos x="1992382431" y="905598482"/>
              </a:cxn>
              <a:cxn ang="0">
                <a:pos x="0" y="905598482"/>
              </a:cxn>
              <a:cxn ang="0">
                <a:pos x="0" y="0"/>
              </a:cxn>
              <a:cxn ang="0">
                <a:pos x="1992382431" y="0"/>
              </a:cxn>
              <a:cxn ang="0">
                <a:pos x="1989058534" y="283712416"/>
              </a:cxn>
            </a:cxnLst>
            <a:rect l="0" t="0" r="0" b="0"/>
            <a:pathLst>
              <a:path w="21600" h="21600">
                <a:moveTo>
                  <a:pt x="21600" y="14644"/>
                </a:moveTo>
                <a:cubicBezTo>
                  <a:pt x="21594" y="17103"/>
                  <a:pt x="21589" y="19141"/>
                  <a:pt x="21583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583" y="0"/>
                </a:lnTo>
                <a:cubicBezTo>
                  <a:pt x="21575" y="2217"/>
                  <a:pt x="21547" y="6767"/>
                  <a:pt x="21547" y="6767"/>
                </a:cubicBezTo>
              </a:path>
            </a:pathLst>
          </a:custGeom>
          <a:noFill/>
          <a:ln w="38100" cap="sq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、注册认证；</a:t>
            </a:r>
            <a:endParaRPr lang="en-US" altLang="zh-CN" sz="2400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9" y="342900"/>
            <a:ext cx="4244279" cy="110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关注公众号</a:t>
            </a:r>
            <a:endParaRPr kumimoji="0" lang="en-US" altLang="zh-CN" sz="2400" kern="1200" cap="none" spc="0" normalizeH="0" baseline="0" noProof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扫描二维码关注“校友邦”公众号</a:t>
            </a:r>
            <a:endParaRPr kumimoji="0" lang="zh-CN" altLang="en-US" b="0" kern="1200" cap="none" spc="0" normalizeH="0" baseline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菜单栏“实习成长”可快速进入实习模块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4661" y="342900"/>
            <a:ext cx="4367627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立即登录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学生账号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、短信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3" y="2037398"/>
            <a:ext cx="2229403" cy="22294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4502" b="2212"/>
          <a:stretch>
            <a:fillRect/>
          </a:stretch>
        </p:blipFill>
        <p:spPr>
          <a:xfrm>
            <a:off x="6434317" y="1441906"/>
            <a:ext cx="1692920" cy="3420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4102"/>
          <a:stretch>
            <a:fillRect/>
          </a:stretch>
        </p:blipFill>
        <p:spPr>
          <a:xfrm>
            <a:off x="4630793" y="1441906"/>
            <a:ext cx="1646790" cy="3420229"/>
          </a:xfrm>
          <a:prstGeom prst="rect">
            <a:avLst/>
          </a:prstGeom>
        </p:spPr>
      </p:pic>
      <p:cxnSp>
        <p:nvCxnSpPr>
          <p:cNvPr id="13" name="直接箭头连接符 9"/>
          <p:cNvCxnSpPr/>
          <p:nvPr/>
        </p:nvCxnSpPr>
        <p:spPr>
          <a:xfrm flipV="1">
            <a:off x="4977027" y="203171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553" y="1806699"/>
            <a:ext cx="293919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endParaRPr kumimoji="0" lang="en-US" altLang="zh-CN" b="0" kern="1200" cap="none" spc="0" normalizeH="0" baseline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学籍认证</a:t>
            </a:r>
            <a:endParaRPr lang="en-US" altLang="zh-CN" b="0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输入信息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立即认证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4383"/>
          <a:stretch>
            <a:fillRect/>
          </a:stretch>
        </p:blipFill>
        <p:spPr>
          <a:xfrm>
            <a:off x="3536931" y="432906"/>
            <a:ext cx="2119447" cy="4388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36"/>
          <a:stretch>
            <a:fillRect/>
          </a:stretch>
        </p:blipFill>
        <p:spPr>
          <a:xfrm>
            <a:off x="6083196" y="432905"/>
            <a:ext cx="2134047" cy="4388995"/>
          </a:xfrm>
          <a:prstGeom prst="rect">
            <a:avLst/>
          </a:prstGeom>
        </p:spPr>
      </p:pic>
      <p:cxnSp>
        <p:nvCxnSpPr>
          <p:cNvPr id="19" name="直接箭头连接符 9"/>
          <p:cNvCxnSpPr/>
          <p:nvPr/>
        </p:nvCxnSpPr>
        <p:spPr>
          <a:xfrm flipV="1">
            <a:off x="3301346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框架 6"/>
          <p:cNvSpPr/>
          <p:nvPr/>
        </p:nvSpPr>
        <p:spPr>
          <a:xfrm>
            <a:off x="3536930" y="2391738"/>
            <a:ext cx="2119448" cy="360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89" y="514942"/>
            <a:ext cx="2399157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en-US" altLang="zh-CN" sz="2400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填写相关岗位信息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  </a:t>
            </a:r>
            <a:r>
              <a:rPr kumimoji="0" lang="en-US" altLang="zh-CN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4502"/>
          <a:stretch>
            <a:fillRect/>
          </a:stretch>
        </p:blipFill>
        <p:spPr>
          <a:xfrm>
            <a:off x="2555621" y="817529"/>
            <a:ext cx="1611352" cy="33326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502"/>
          <a:stretch>
            <a:fillRect/>
          </a:stretch>
        </p:blipFill>
        <p:spPr>
          <a:xfrm>
            <a:off x="4130344" y="816633"/>
            <a:ext cx="1611734" cy="3333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4502"/>
          <a:stretch>
            <a:fillRect/>
          </a:stretch>
        </p:blipFill>
        <p:spPr>
          <a:xfrm>
            <a:off x="5750834" y="816633"/>
            <a:ext cx="1611352" cy="33326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4502"/>
          <a:stretch>
            <a:fillRect/>
          </a:stretch>
        </p:blipFill>
        <p:spPr>
          <a:xfrm>
            <a:off x="7372495" y="815737"/>
            <a:ext cx="1611352" cy="3332639"/>
          </a:xfrm>
          <a:prstGeom prst="rect">
            <a:avLst/>
          </a:prstGeom>
        </p:spPr>
      </p:pic>
      <p:cxnSp>
        <p:nvCxnSpPr>
          <p:cNvPr id="22" name="直接箭头连接符 9"/>
          <p:cNvCxnSpPr/>
          <p:nvPr/>
        </p:nvCxnSpPr>
        <p:spPr>
          <a:xfrm flipV="1">
            <a:off x="2545312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9"/>
          <p:cNvCxnSpPr/>
          <p:nvPr/>
        </p:nvCxnSpPr>
        <p:spPr>
          <a:xfrm flipV="1">
            <a:off x="4669907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9"/>
          <p:cNvCxnSpPr/>
          <p:nvPr/>
        </p:nvCxnSpPr>
        <p:spPr>
          <a:xfrm flipV="1">
            <a:off x="6320925" y="296231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9"/>
          <p:cNvCxnSpPr/>
          <p:nvPr/>
        </p:nvCxnSpPr>
        <p:spPr>
          <a:xfrm flipV="1">
            <a:off x="5776710" y="139022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9"/>
          <p:cNvCxnSpPr/>
          <p:nvPr/>
        </p:nvCxnSpPr>
        <p:spPr>
          <a:xfrm flipV="1">
            <a:off x="7942586" y="418213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736" y="861636"/>
            <a:ext cx="2399156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</a:t>
            </a: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en-US" altLang="zh-CN" sz="2400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选择集中实习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endParaRPr kumimoji="0" lang="zh-CN" altLang="en-US" b="0" kern="1200" cap="none" spc="0" normalizeH="0" baseline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r>
              <a:rPr kumimoji="0" lang="en-US" altLang="zh-CN" b="0" kern="1200" cap="none" spc="0" normalizeH="0" baseline="0" noProof="1" smtClean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 smtClean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 smtClean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  <a:endParaRPr kumimoji="0" lang="zh-CN" altLang="en-US" b="0" kern="1200" cap="none" spc="0" normalizeH="0" baseline="0" noProof="1" smtClean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4502"/>
          <a:stretch>
            <a:fillRect/>
          </a:stretch>
        </p:blipFill>
        <p:spPr>
          <a:xfrm>
            <a:off x="3592243" y="817529"/>
            <a:ext cx="1611352" cy="33326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t="4502"/>
          <a:stretch>
            <a:fillRect/>
          </a:stretch>
        </p:blipFill>
        <p:spPr>
          <a:xfrm>
            <a:off x="5166966" y="816633"/>
            <a:ext cx="1611734" cy="3333429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V="1">
            <a:off x="3581934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9"/>
          <p:cNvCxnSpPr/>
          <p:nvPr/>
        </p:nvCxnSpPr>
        <p:spPr>
          <a:xfrm flipV="1">
            <a:off x="5706529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66" y="816633"/>
            <a:ext cx="1539163" cy="3333429"/>
          </a:xfrm>
          <a:prstGeom prst="rect">
            <a:avLst/>
          </a:prstGeom>
        </p:spPr>
      </p:pic>
      <p:cxnSp>
        <p:nvCxnSpPr>
          <p:cNvPr id="18" name="直接箭头连接符 9"/>
          <p:cNvCxnSpPr/>
          <p:nvPr/>
        </p:nvCxnSpPr>
        <p:spPr>
          <a:xfrm flipV="1">
            <a:off x="7281634" y="301212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9"/>
          <p:cNvCxnSpPr/>
          <p:nvPr/>
        </p:nvCxnSpPr>
        <p:spPr>
          <a:xfrm flipV="1">
            <a:off x="7138724" y="146103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13" y="904564"/>
            <a:ext cx="1684098" cy="3647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45" y="90456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62" y="904564"/>
            <a:ext cx="1684097" cy="3647318"/>
          </a:xfrm>
          <a:prstGeom prst="rect">
            <a:avLst/>
          </a:prstGeom>
        </p:spPr>
      </p:pic>
      <p:sp>
        <p:nvSpPr>
          <p:cNvPr id="26" name="文本框 17"/>
          <p:cNvSpPr txBox="1"/>
          <p:nvPr/>
        </p:nvSpPr>
        <p:spPr>
          <a:xfrm>
            <a:off x="2245980" y="2361969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签到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55932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en-US" altLang="zh-CN" b="0" dirty="0" smtClean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55046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37824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00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</a:t>
            </a:r>
            <a:r>
              <a:rPr lang="zh-CN" altLang="en-US" b="0" dirty="0" smtClean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可勾选计划</a:t>
            </a:r>
            <a:endParaRPr lang="zh-CN" altLang="en-US" dirty="0"/>
          </a:p>
        </p:txBody>
      </p:sp>
      <p:cxnSp>
        <p:nvCxnSpPr>
          <p:cNvPr id="32" name="直接箭头连接符 9"/>
          <p:cNvCxnSpPr/>
          <p:nvPr/>
        </p:nvCxnSpPr>
        <p:spPr>
          <a:xfrm flipV="1">
            <a:off x="881754" y="2042333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9"/>
          <p:cNvCxnSpPr/>
          <p:nvPr/>
        </p:nvCxnSpPr>
        <p:spPr>
          <a:xfrm flipV="1">
            <a:off x="4407939" y="279179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31964" y="276457"/>
            <a:ext cx="5109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备注：定位内打开小程序可自动签到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cxnSp>
        <p:nvCxnSpPr>
          <p:cNvPr id="23" name="直接箭头连接符 9"/>
          <p:cNvCxnSpPr/>
          <p:nvPr/>
        </p:nvCxnSpPr>
        <p:spPr>
          <a:xfrm flipV="1">
            <a:off x="1366217" y="184025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771407" y="4305206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17"/>
          <p:cNvSpPr txBox="1"/>
          <p:nvPr/>
        </p:nvSpPr>
        <p:spPr>
          <a:xfrm>
            <a:off x="3006022" y="4319473"/>
            <a:ext cx="1160951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 点击    </a:t>
            </a:r>
            <a:r>
              <a:rPr lang="en-US" altLang="zh-CN" dirty="0" smtClean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zh-CN" altLang="en-US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34" name="直接箭头连接符 9"/>
          <p:cNvCxnSpPr/>
          <p:nvPr/>
        </p:nvCxnSpPr>
        <p:spPr>
          <a:xfrm>
            <a:off x="3826587" y="3161337"/>
            <a:ext cx="205377" cy="34906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7"/>
          <p:cNvSpPr txBox="1"/>
          <p:nvPr/>
        </p:nvSpPr>
        <p:spPr>
          <a:xfrm>
            <a:off x="4887021" y="4305206"/>
            <a:ext cx="1536510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选择月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周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7220769" y="4302256"/>
            <a:ext cx="1626516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smtClean="0">
                <a:latin typeface="文鼎中楷体" panose="03000600000000000000" charset="-122"/>
                <a:ea typeface="文鼎中楷体" panose="03000600000000000000" charset="-122"/>
              </a:rPr>
              <a:t>编辑</a:t>
            </a:r>
            <a:r>
              <a:rPr lang="en-US" altLang="zh-CN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提交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40" name="直接箭头连接符 9"/>
          <p:cNvCxnSpPr/>
          <p:nvPr/>
        </p:nvCxnSpPr>
        <p:spPr>
          <a:xfrm flipV="1">
            <a:off x="7916234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WPS 表格</Application>
  <PresentationFormat>全屏显示(16:9)</PresentationFormat>
  <Paragraphs>229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文鼎中楷体</vt:lpstr>
      <vt:lpstr>苹方-简</vt:lpstr>
      <vt:lpstr>微软雅黑</vt:lpstr>
      <vt:lpstr>汉仪旗黑</vt:lpstr>
      <vt:lpstr>宋体</vt:lpstr>
      <vt:lpstr>Arial Unicode MS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mac</cp:lastModifiedBy>
  <cp:revision>354</cp:revision>
  <dcterms:created xsi:type="dcterms:W3CDTF">2020-11-12T08:56:25Z</dcterms:created>
  <dcterms:modified xsi:type="dcterms:W3CDTF">2020-11-12T08:56:25Z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